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B9505-24B1-422E-9C74-9F43DE7808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5B65F5-6C40-4FA9-8F12-FA050119C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E3D23-5CC0-46E6-A973-1DB0B6C85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1393D-66FF-4C40-99A8-7C235B2F4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68336-0638-4DA5-BB9C-675C024B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2998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FE0D1-9B13-4299-B307-C00F15A7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E3807A-C510-4E81-AE99-EDB7FC4FEE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1BDDA-B407-4B69-AE37-B6C762B64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F4B78-FFB2-4FA2-8850-2877CC00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0C9E4-1547-4482-AA0C-0CD341BB9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5892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24346-9950-4ACD-8602-C12E9482D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727882-4C77-40E1-9FD7-BA9C0FD29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77D2B-1E7C-415A-A0A9-FA12EC2D5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B08C5-FACA-4076-A861-2D99DD27D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EF98F-EE05-4B73-9D3E-CA4A65A7B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844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52124-EC40-424A-8984-DC46E02E4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99A30-AF06-418F-95F8-8638B8810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5E95D-0309-4F06-8D32-61B9D74F4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48948-97BD-42BE-91AB-46A05B695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C252E-08EF-4386-A654-0FCD5CAD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154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9E3F5-7A81-41CB-936D-5925B0894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0CD13F-4D08-49A0-88F2-073FED549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D77A3-35A0-48C3-9906-52294D47E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F225D-160D-4E00-A656-D7A9946CC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A3609-6C9A-4EDC-BBEC-C9D437D39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769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FCCEA-7972-4E8E-ABAD-C93C7CF6B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3A5FE-3703-42F1-9E39-B8B12D78D0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32120D-68E4-4DC1-A4AB-460BDEB17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165DE3-99F2-42BC-9D6B-D4D6F9882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085AB-D610-4E57-BA05-7F64EF69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509AEF-8E98-4E5A-BEAA-1184E1A9D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214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05C40-09F5-4315-9C60-F1C51C728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40CFD8-479F-4428-B72D-25405038A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5693BB-3744-4252-901B-5D5491E3DB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7EAF8-2753-4BD1-B185-B9CF52E77C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A275F0-0F85-43B0-90A6-D5608C9D7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DE0938-4611-4905-A50B-2F95B268C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034108-F006-4859-8A42-69EE526F5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411C71-553D-4F8F-AECB-EC55A795F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353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DA060-F41D-4374-ABC5-3AD6B9CFA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51B3EF-99EB-410B-89C3-CACF2C054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34F0EE-C668-4EAF-8DAD-AF1553E17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30D856-242A-4530-906D-84AD28562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88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BD577C-385C-40EF-BA68-7E028C465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F191D-F6DF-43F1-8589-A9B77E96B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0187C-5F41-4B30-8264-DE946508C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8809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ADF6F-64BF-4D25-BB64-4BDBAC151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2672-E9BD-4F62-8553-300CFBF4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4C9AE-50BC-419F-B32D-D2F237D0B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D60D6-1BA9-471A-88A5-498B5A23F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905A8-7A13-4D6A-85F4-0B682567A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1A4BBF-138C-44F5-8DB8-13138D15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00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20859-A481-48DB-A66E-F6857B962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54F821-0098-4D86-AF7D-0A51CD7BA5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0C5AF-461C-4905-B044-F07340CE8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79AB8-7B1C-4B4D-BDD6-DE0276E93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FBC7A-72F8-4BA1-82AB-0A77589A5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DB37DE-9069-47BF-801D-BD272999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535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083B98-79AE-462F-B13E-C76E8984E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5CC8A-06CC-4CD4-8F34-56FFDE576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A13D2-D036-4419-BE5D-6518BFF389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B5F6-D349-47E8-8E5A-9ED4A3399F80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AFCED-F5F3-4E23-A640-33509C672C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3027F-0838-4184-B367-291319201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EA529-5448-4E38-9B37-4DD14D8569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6528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8A41-70D9-4AA9-B8E7-3556BC57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1A5431-0F58-42FB-B755-FF8D5FEF4A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7140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22EAD-5178-4C01-BF0B-ED5201A2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BFA6A-82E4-41C1-8FA2-FCF71FC17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92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22EAD-5178-4C01-BF0B-ED5201A2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BFA6A-82E4-41C1-8FA2-FCF71FC17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87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22EAD-5178-4C01-BF0B-ED5201A2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BFA6A-82E4-41C1-8FA2-FCF71FC17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6875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Mini_Size ...</dc:creator>
  <cp:lastModifiedBy>Mini_Size ...</cp:lastModifiedBy>
  <cp:revision>1</cp:revision>
  <dcterms:created xsi:type="dcterms:W3CDTF">2020-03-16T08:16:08Z</dcterms:created>
  <dcterms:modified xsi:type="dcterms:W3CDTF">2020-03-16T08:20:34Z</dcterms:modified>
</cp:coreProperties>
</file>