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3DDF1-AE39-4916-A3FC-1472725EE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E7ED14-E987-4914-8BBD-90E34269CB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25B07-F6FD-489F-9B1C-76BC214DD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C3681-D7A7-43FC-ADA6-9E9A943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C5823-21ED-4466-88CE-FABB9A849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7750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586FE-D72D-445A-AB56-523CCEF19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21142-54DC-49EB-B846-114541114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0BC529-B950-4B5C-9D06-55DDB723C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31A61-B12F-4774-9200-0142094E4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6647-E0CB-4317-9BE0-C2124E742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38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FD1F7A-D6D6-4CA4-98EE-0961C22D4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1A535C-027D-40C2-B6FE-2D92A2BB39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306F9-8232-46D2-B5B8-04F7C24E3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D7FEE-082C-4078-9FA6-E181BB921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2A9A1-CD9F-4552-A243-AAA2A8421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2377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98833-056D-4133-B29E-C311CC71B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B1F71-19CA-47E8-88EF-C352B8921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668D9-6AD7-45D3-841A-D67E49AE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950E1-7399-4369-AB35-738D31660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4811F-A589-4676-B4F6-F9F65266A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961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00C29-F5D4-4747-B99B-28F45EE9E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B741F-3081-4250-8522-6FDE02394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20F00-69E6-498E-BDF5-B48549A1C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38E4E-6F98-455D-8B68-96A7A2650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584F0-E590-404E-9FA2-BFF3D38C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616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9E536-515D-4042-A328-EF4993FC6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64DEA-1C59-45C0-869E-17D179561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8016-9430-4C65-BBA3-FC9785D14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75644-6BC9-4F3D-97A3-5445F0502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082D1B-225B-4907-8AE1-1D1AB3437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830B34-08B0-4E91-8924-03E09BEC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7439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83513-546E-4650-A220-BF5FA7FBA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2BE5A-78CE-4C4E-B4B2-D72B79811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1E41F-DF4F-4550-A9AF-355D0054C1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109CE2-7F0D-4E62-9772-9227EBAFEE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EDCCB3-49B3-4150-99A0-7949BEB3D9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F15D9C-3225-4B19-843D-81431997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67DAEE-0866-4330-9915-309872EB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65DAB-03B5-4208-8002-FD143D699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376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A83EC-179E-426B-8D1F-8BC1F729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AA2033-DCEC-4EA1-9482-98C078E08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8241C3-B531-40C8-BF7D-1C9BA2B5A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5A3F77-8357-4DC7-BB68-F067A7584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822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A0595A-E87A-44E8-AEE9-98BB1C06A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E4167D-80C0-4BCB-85E3-2C189B9FD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6A44ED-B9E2-4489-B94D-7CE2F2D45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361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8A5BE-383A-474E-8DB0-0360256FF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CC8BE-C781-4878-B812-5478ECEB8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B5372-2639-4EC7-B8DE-E01A48ADE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CC984F-542D-4F40-A3A7-469E2B89C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935224-D82F-4971-B55B-70F39B110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2F4AA-21BE-4456-9F6D-90A0CD6ED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918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ED2BB-5DA2-4122-ACA7-97321502F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1EB6CF-11B3-47B0-8C29-89303AC13F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240947-6CA8-4ECD-A1FE-53509B7854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0496A-AAC4-4194-813C-273BDEDD0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ED432-4B6B-48A5-85C6-D71EA6CA4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B686-F6EF-493E-B3E2-F547FFE7D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6054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8D05FD-C1D7-42ED-AC5D-B23E43095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C3A6C-0D0E-4053-8E52-CD1A4A99CF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93453-D60A-4D40-835D-BF9F8D870B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8F988-9BAF-4760-9150-2B121A67E27B}" type="datetimeFigureOut">
              <a:rPr lang="th-TH" smtClean="0"/>
              <a:t>16/03/63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BE6B9-BA12-44FC-A374-88F7C125B0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B4C3E-C7E7-412B-BA6B-F802F0F70B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72A39-CDE5-49D5-8417-484C50F9EC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331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F201796-7B0E-4F5B-BD6B-0ECBB64864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1569"/>
            <a:ext cx="9144000" cy="1655762"/>
          </a:xfrm>
        </p:spPr>
        <p:txBody>
          <a:bodyPr/>
          <a:lstStyle/>
          <a:p>
            <a:endParaRPr lang="th-T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53F244-BE32-4A34-B471-A09A259F8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71894"/>
            <a:ext cx="9144000" cy="2387600"/>
          </a:xfr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4470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4497B-20F0-415B-8051-44558EDB2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EFA5BB4F-60FE-4771-BABB-C89BCCD49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5650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4497B-20F0-415B-8051-44558EDB2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EFA5BB4F-60FE-4771-BABB-C89BCCD49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810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4497B-20F0-415B-8051-44558EDB2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EFA5BB4F-60FE-4771-BABB-C89BCCD49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5034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Mini_Size ...</dc:creator>
  <cp:lastModifiedBy>Mini_Size ...</cp:lastModifiedBy>
  <cp:revision>5</cp:revision>
  <dcterms:created xsi:type="dcterms:W3CDTF">2020-03-16T06:43:11Z</dcterms:created>
  <dcterms:modified xsi:type="dcterms:W3CDTF">2020-03-16T07:23:58Z</dcterms:modified>
</cp:coreProperties>
</file>